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89" r:id="rId2"/>
    <p:sldId id="290" r:id="rId3"/>
    <p:sldId id="300" r:id="rId4"/>
    <p:sldId id="291" r:id="rId5"/>
    <p:sldId id="292" r:id="rId6"/>
    <p:sldId id="293" r:id="rId7"/>
    <p:sldId id="294" r:id="rId8"/>
    <p:sldId id="283" r:id="rId9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03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a.wikipedia.org/wiki/%E0%AE%AA%E0%AE%BE%E0%AE%B0%E0%AE%A4%E0%AE%BF%E0%AE%A4%E0%AE%BE%E0%AE%9A%E0%AE%A9%E0%AF%8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46357" y="640501"/>
            <a:ext cx="1015465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இயல்</a:t>
            </a:r>
            <a:r>
              <a:rPr kumimoji="0" lang="en-US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2 </a:t>
            </a:r>
            <a:r>
              <a:rPr kumimoji="0" lang="en-US" sz="4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காடு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Types of Forests: Definitions, Examples, and Import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Types of Forests: Definitions, Examples, and Import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3" name="Picture 5" descr="C:\Users\sns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117" y="2815389"/>
            <a:ext cx="13427242" cy="6376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11266" name="Picture 2" descr="C:\Users\sns\Desktop\poet-suiratha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0379" y="2043446"/>
            <a:ext cx="11550316" cy="6932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27650" name="Picture 2" descr="Kaadu 7-th standard | காடு பாடல் | பருவம் 1 - YouTube"/>
          <p:cNvPicPr>
            <a:picLocks noChangeAspect="1" noChangeArrowheads="1"/>
          </p:cNvPicPr>
          <p:nvPr/>
        </p:nvPicPr>
        <p:blipFill>
          <a:blip r:embed="rId2"/>
          <a:srcRect l="11746" t="8963" r="12222" b="11140"/>
          <a:stretch>
            <a:fillRect/>
          </a:stretch>
        </p:blipFill>
        <p:spPr bwMode="auto">
          <a:xfrm>
            <a:off x="2213812" y="1732546"/>
            <a:ext cx="13330988" cy="8109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74759" y="1010653"/>
            <a:ext cx="1402882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i="1" dirty="0" smtClean="0"/>
          </a:p>
          <a:p>
            <a:endParaRPr lang="en-US" sz="3600" b="1" i="1" dirty="0" smtClean="0"/>
          </a:p>
          <a:p>
            <a:r>
              <a:rPr lang="ta-IN" sz="3600" b="1" i="1" dirty="0" smtClean="0"/>
              <a:t>சுரதா</a:t>
            </a:r>
            <a:r>
              <a:rPr lang="ta-IN" sz="3600" dirty="0" smtClean="0"/>
              <a:t> (</a:t>
            </a:r>
            <a:r>
              <a:rPr lang="en-US" sz="3600" i="1" dirty="0" err="1" smtClean="0"/>
              <a:t>Suratha</a:t>
            </a:r>
            <a:r>
              <a:rPr lang="en-US" sz="3600" dirty="0" smtClean="0"/>
              <a:t>; 23 </a:t>
            </a:r>
            <a:r>
              <a:rPr lang="ta-IN" sz="3600" dirty="0" smtClean="0"/>
              <a:t>நவம்பர் 1921 – 29 சூன் 2006) இயற்பெயர் இராசகோபாலன் தமிழகக் கவிஞரும் எழுத்தாளரும் ஆவார். கவிஞர் </a:t>
            </a:r>
            <a:r>
              <a:rPr lang="ta-IN" sz="3600" dirty="0" smtClean="0">
                <a:hlinkClick r:id="rId2" tooltip="பாரதிதாசன்"/>
              </a:rPr>
              <a:t>பாரதிதாசனிடம்</a:t>
            </a:r>
            <a:r>
              <a:rPr lang="ta-IN" sz="3600" dirty="0" smtClean="0"/>
              <a:t> கொண்ட பற்றுதலால்‌ பாரதிதாசனின் இயற்பெயராகிய சுப்புரத்னம் என்பதின் அடிப்படையில் தன் பெயரை </a:t>
            </a:r>
            <a:r>
              <a:rPr lang="ta-IN" sz="3600" b="1" dirty="0" smtClean="0"/>
              <a:t>சுப்புரத்னதாசன்</a:t>
            </a:r>
            <a:r>
              <a:rPr lang="ta-IN" sz="3600" dirty="0" smtClean="0"/>
              <a:t> என்று மாற்றிக்கொண்டார். தன் மாற்றுப்பெயரின் சுருக்கமாக </a:t>
            </a:r>
            <a:r>
              <a:rPr lang="ta-IN" sz="3600" i="1" dirty="0" smtClean="0"/>
              <a:t>சுரதா</a:t>
            </a:r>
            <a:r>
              <a:rPr lang="ta-IN" sz="3600" dirty="0" smtClean="0"/>
              <a:t> என்னும் பெயரில் பல மரபுக் கவிதைத் தொகுப்புகள் தந்தவர். செய்யுள் மரபு மாறாமல் எழுதிவந்த இவர் உவமைகள் தருவதில் தனிப்புகழ் ஈட்டியவர். இதனால் இவரை </a:t>
            </a:r>
            <a:r>
              <a:rPr lang="ta-IN" sz="3600" b="1" dirty="0" smtClean="0"/>
              <a:t>உவமைக் கவிஞர்</a:t>
            </a:r>
            <a:r>
              <a:rPr lang="ta-IN" sz="3600" dirty="0" smtClean="0"/>
              <a:t> என்று சிறப்பித்துக் கூறுவர்.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366084" y="772120"/>
            <a:ext cx="53901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err="1" smtClean="0">
                <a:solidFill>
                  <a:schemeClr val="tx1"/>
                </a:solidFill>
                <a:latin typeface="Latha" pitchFamily="34" charset="0"/>
                <a:cs typeface="Latha" pitchFamily="34" charset="0"/>
              </a:rPr>
              <a:t>காடு</a:t>
            </a:r>
            <a:r>
              <a:rPr lang="en-US" sz="4000" dirty="0" smtClean="0">
                <a:solidFill>
                  <a:schemeClr val="tx1"/>
                </a:solidFill>
                <a:latin typeface="Latha" pitchFamily="34" charset="0"/>
                <a:cs typeface="Latha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Latha" pitchFamily="34" charset="0"/>
                <a:cs typeface="Latha" pitchFamily="34" charset="0"/>
              </a:rPr>
              <a:t>பாடல்</a:t>
            </a:r>
            <a:r>
              <a:rPr lang="en-US" sz="4000" dirty="0" smtClean="0">
                <a:solidFill>
                  <a:schemeClr val="tx1"/>
                </a:solidFill>
                <a:latin typeface="Latha" pitchFamily="34" charset="0"/>
                <a:cs typeface="Latha" pitchFamily="34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7th std Tamil Book Lesson Kaadu காடு ஏழாம் வகுப்பு இயல் இரண்டு - YouTube"/>
          <p:cNvPicPr>
            <a:picLocks noChangeAspect="1" noChangeArrowheads="1"/>
          </p:cNvPicPr>
          <p:nvPr/>
        </p:nvPicPr>
        <p:blipFill>
          <a:blip r:embed="rId2"/>
          <a:srcRect t="12276" b="17737"/>
          <a:stretch>
            <a:fillRect/>
          </a:stretch>
        </p:blipFill>
        <p:spPr bwMode="auto">
          <a:xfrm>
            <a:off x="2117558" y="2478505"/>
            <a:ext cx="12007515" cy="6978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8194" name="Picture 2" descr="காடு - பாடல் KAADU MEMORY SONG - YouTube"/>
          <p:cNvPicPr>
            <a:picLocks noChangeAspect="1" noChangeArrowheads="1"/>
          </p:cNvPicPr>
          <p:nvPr/>
        </p:nvPicPr>
        <p:blipFill>
          <a:blip r:embed="rId2"/>
          <a:srcRect b="10259"/>
          <a:stretch>
            <a:fillRect/>
          </a:stretch>
        </p:blipFill>
        <p:spPr bwMode="auto">
          <a:xfrm>
            <a:off x="3355975" y="1666121"/>
            <a:ext cx="12192000" cy="7574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7170" name="Picture 2" descr="tamil 7th poem kaadu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206" y="1810502"/>
            <a:ext cx="13271668" cy="8175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8231" y="274638"/>
            <a:ext cx="974557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https://www.youtube.com/watch?v=-BJnEjbXa7E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0146" y="1600200"/>
            <a:ext cx="7026443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1026" name="Picture 2" descr="C:\Users\REX\Desktop\main-qimg-0644048799ff58b865a312d2783b96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4147" y="1564105"/>
            <a:ext cx="12970042" cy="7892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22</Words>
  <Application>Microsoft Office PowerPoint</Application>
  <PresentationFormat>Custom</PresentationFormat>
  <Paragraphs>15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https://www.youtube.com/watch?v=-BJnEjbXa7E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sns</cp:lastModifiedBy>
  <cp:revision>50</cp:revision>
  <dcterms:created xsi:type="dcterms:W3CDTF">2006-08-16T00:00:00Z</dcterms:created>
  <dcterms:modified xsi:type="dcterms:W3CDTF">2022-07-04T05:42:17Z</dcterms:modified>
</cp:coreProperties>
</file>